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8923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231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5816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265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6294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719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6076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7905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5567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5714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896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739EA8-1BEF-4B3E-885C-957FF50BF354}" type="datetimeFigureOut">
              <a:rPr lang="zh-TW" altLang="en-US" smtClean="0"/>
              <a:t>2023/2/20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23169-9023-4388-91BA-3491879E8F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1365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F54F6C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1813" y="0"/>
            <a:ext cx="11128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08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寬螢幕</PresentationFormat>
  <Paragraphs>0</Paragraphs>
  <Slides>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新細明體</vt:lpstr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student</dc:creator>
  <cp:lastModifiedBy>student</cp:lastModifiedBy>
  <cp:revision>2</cp:revision>
  <dcterms:created xsi:type="dcterms:W3CDTF">2023-02-20T07:41:41Z</dcterms:created>
  <dcterms:modified xsi:type="dcterms:W3CDTF">2023-02-20T07:44:13Z</dcterms:modified>
</cp:coreProperties>
</file>

<file path=docProps/thumbnail.jpeg>
</file>